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edium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edium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Thin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Thin-italic.fntdata"/><Relationship Id="rId12" Type="http://schemas.openxmlformats.org/officeDocument/2006/relationships/slide" Target="slides/slide7.xml"/><Relationship Id="rId34" Type="http://schemas.openxmlformats.org/officeDocument/2006/relationships/font" Target="fonts/RobotoThin-bold.fntdata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font" Target="fonts/RobotoThin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6bfd847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6bfd847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5ca596938_0_4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5ca596938_0_4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60afbd44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60afbd44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5ca596938_0_4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5ca596938_0_4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5ca596938_0_4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5ca596938_0_4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1503150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1503150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1503150e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1503150e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1503150e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1503150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1503150e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1503150e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5ca596938_0_4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5ca596938_0_4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5ca596938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5ca596938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15234224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15234224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15234224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1523422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15234224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15234224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5ca596938_0_4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5ca596938_0_4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5ca596938_0_4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5ca596938_0_4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5ca596938_0_4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5ca596938_0_4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5ca596938_0_4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5ca596938_0_4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15234224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15234224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5ca596938_0_2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5ca596938_0_2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5df9a71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5df9a71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67435ad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67435ad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167435ad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167435a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167435ad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167435ad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167435ad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167435ad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6bfd847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6bfd847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AF0D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StringTracker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9: Jairo Cruz, </a:t>
            </a:r>
            <a:r>
              <a:rPr lang="en"/>
              <a:t>William</a:t>
            </a:r>
            <a:r>
              <a:rPr lang="en"/>
              <a:t> Dobson, Jenny Liu, Amanuel Zelealem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01213"/>
            <a:ext cx="1689887" cy="168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281875" y="395100"/>
            <a:ext cx="2558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Planning: Flowchart</a:t>
            </a:r>
            <a:endParaRPr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200" y="0"/>
            <a:ext cx="5993276" cy="508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Planning: </a:t>
            </a:r>
            <a:r>
              <a:rPr lang="en"/>
              <a:t>Use Cases </a:t>
            </a:r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5" y="1017800"/>
            <a:ext cx="2865999" cy="38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950" y="1017800"/>
            <a:ext cx="2866000" cy="38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302" y="1017800"/>
            <a:ext cx="2965223" cy="38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Planning: Use Cases </a:t>
            </a:r>
            <a:endParaRPr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6" y="1017800"/>
            <a:ext cx="3056699" cy="382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500" y="1019775"/>
            <a:ext cx="2802124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300" y="995288"/>
            <a:ext cx="2802125" cy="38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Planning: </a:t>
            </a:r>
            <a:r>
              <a:rPr lang="en"/>
              <a:t>Tech Stack</a:t>
            </a:r>
            <a:endParaRPr/>
          </a:p>
        </p:txBody>
      </p:sp>
      <p:grpSp>
        <p:nvGrpSpPr>
          <p:cNvPr id="232" name="Google Shape;232;p25"/>
          <p:cNvGrpSpPr/>
          <p:nvPr/>
        </p:nvGrpSpPr>
        <p:grpSpPr>
          <a:xfrm flipH="1">
            <a:off x="5626075" y="1986780"/>
            <a:ext cx="2941829" cy="1047300"/>
            <a:chOff x="857520" y="1684225"/>
            <a:chExt cx="2941829" cy="1047300"/>
          </a:xfrm>
        </p:grpSpPr>
        <p:sp>
          <p:nvSpPr>
            <p:cNvPr id="233" name="Google Shape;233;p2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Java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4" name="Google Shape;234;p25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5" name="Google Shape;235;p2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37" name="Google Shape;237;p25"/>
          <p:cNvGrpSpPr/>
          <p:nvPr/>
        </p:nvGrpSpPr>
        <p:grpSpPr>
          <a:xfrm>
            <a:off x="535540" y="2680105"/>
            <a:ext cx="3319714" cy="1047300"/>
            <a:chOff x="857520" y="1684225"/>
            <a:chExt cx="3319714" cy="1047300"/>
          </a:xfrm>
        </p:grpSpPr>
        <p:sp>
          <p:nvSpPr>
            <p:cNvPr id="238" name="Google Shape;238;p2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Github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9" name="Google Shape;239;p25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0" name="Google Shape;240;p2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42" name="Google Shape;242;p25"/>
          <p:cNvGrpSpPr/>
          <p:nvPr/>
        </p:nvGrpSpPr>
        <p:grpSpPr>
          <a:xfrm flipH="1">
            <a:off x="4837475" y="792730"/>
            <a:ext cx="3730429" cy="1047300"/>
            <a:chOff x="857520" y="1684225"/>
            <a:chExt cx="3730429" cy="1047300"/>
          </a:xfrm>
        </p:grpSpPr>
        <p:sp>
          <p:nvSpPr>
            <p:cNvPr id="243" name="Google Shape;243;p2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Android Studio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4" name="Google Shape;244;p25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2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47" name="Google Shape;247;p25"/>
          <p:cNvGrpSpPr/>
          <p:nvPr/>
        </p:nvGrpSpPr>
        <p:grpSpPr>
          <a:xfrm>
            <a:off x="2817423" y="945750"/>
            <a:ext cx="3509166" cy="3251991"/>
            <a:chOff x="3217473" y="1225350"/>
            <a:chExt cx="3118150" cy="3159727"/>
          </a:xfrm>
        </p:grpSpPr>
        <p:sp>
          <p:nvSpPr>
            <p:cNvPr id="248" name="Google Shape;248;p25"/>
            <p:cNvSpPr/>
            <p:nvPr/>
          </p:nvSpPr>
          <p:spPr>
            <a:xfrm>
              <a:off x="3579175" y="2711400"/>
              <a:ext cx="2396410" cy="97116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49" name="Google Shape;249;p25"/>
            <p:cNvSpPr/>
            <p:nvPr/>
          </p:nvSpPr>
          <p:spPr>
            <a:xfrm>
              <a:off x="3730755" y="2527208"/>
              <a:ext cx="2079127" cy="837209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0" name="Google Shape;250;p25"/>
            <p:cNvSpPr/>
            <p:nvPr/>
          </p:nvSpPr>
          <p:spPr>
            <a:xfrm>
              <a:off x="3946479" y="2252239"/>
              <a:ext cx="1647477" cy="663383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1" name="Google Shape;251;p25"/>
            <p:cNvSpPr/>
            <p:nvPr/>
          </p:nvSpPr>
          <p:spPr>
            <a:xfrm>
              <a:off x="4265445" y="1828277"/>
              <a:ext cx="1014014" cy="416547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2" name="Google Shape;252;p25"/>
            <p:cNvSpPr/>
            <p:nvPr/>
          </p:nvSpPr>
          <p:spPr>
            <a:xfrm>
              <a:off x="3217473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AAF0D1"/>
            </a:solidFill>
            <a:ln>
              <a:noFill/>
            </a:ln>
          </p:spPr>
        </p:sp>
        <p:sp>
          <p:nvSpPr>
            <p:cNvPr id="253" name="Google Shape;253;p25"/>
            <p:cNvSpPr/>
            <p:nvPr/>
          </p:nvSpPr>
          <p:spPr>
            <a:xfrm>
              <a:off x="3790596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54" name="Google Shape;254;p25"/>
            <p:cNvSpPr/>
            <p:nvPr/>
          </p:nvSpPr>
          <p:spPr>
            <a:xfrm flipH="1">
              <a:off x="4770690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255" name="Google Shape;255;p25"/>
            <p:cNvSpPr/>
            <p:nvPr/>
          </p:nvSpPr>
          <p:spPr>
            <a:xfrm>
              <a:off x="4002555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AAF0D1"/>
            </a:solidFill>
            <a:ln>
              <a:noFill/>
            </a:ln>
          </p:spPr>
        </p:sp>
        <p:sp>
          <p:nvSpPr>
            <p:cNvPr id="256" name="Google Shape;256;p25"/>
            <p:cNvSpPr/>
            <p:nvPr/>
          </p:nvSpPr>
          <p:spPr>
            <a:xfrm flipH="1">
              <a:off x="4770683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AAF0D1"/>
            </a:solidFill>
            <a:ln>
              <a:noFill/>
            </a:ln>
          </p:spPr>
        </p:sp>
        <p:sp>
          <p:nvSpPr>
            <p:cNvPr id="257" name="Google Shape;257;p25"/>
            <p:cNvSpPr/>
            <p:nvPr/>
          </p:nvSpPr>
          <p:spPr>
            <a:xfrm>
              <a:off x="4323640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AAF0D1"/>
            </a:solidFill>
            <a:ln>
              <a:noFill/>
            </a:ln>
          </p:spPr>
        </p:sp>
        <p:sp>
          <p:nvSpPr>
            <p:cNvPr id="258" name="Google Shape;258;p25"/>
            <p:cNvSpPr/>
            <p:nvPr/>
          </p:nvSpPr>
          <p:spPr>
            <a:xfrm flipH="1">
              <a:off x="4770673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AAF0D1"/>
            </a:solidFill>
            <a:ln>
              <a:noFill/>
            </a:ln>
          </p:spPr>
        </p:sp>
        <p:sp>
          <p:nvSpPr>
            <p:cNvPr id="259" name="Google Shape;259;p25"/>
            <p:cNvSpPr/>
            <p:nvPr/>
          </p:nvSpPr>
          <p:spPr>
            <a:xfrm>
              <a:off x="3636034" y="2553603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AAF0D1"/>
            </a:solidFill>
            <a:ln>
              <a:noFill/>
            </a:ln>
          </p:spPr>
        </p:sp>
        <p:sp>
          <p:nvSpPr>
            <p:cNvPr id="260" name="Google Shape;260;p25"/>
            <p:cNvSpPr/>
            <p:nvPr/>
          </p:nvSpPr>
          <p:spPr>
            <a:xfrm flipH="1">
              <a:off x="4770657" y="2555106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AAF0D1"/>
            </a:solidFill>
            <a:ln>
              <a:noFill/>
            </a:ln>
          </p:spPr>
        </p:sp>
        <p:sp>
          <p:nvSpPr>
            <p:cNvPr id="261" name="Google Shape;261;p25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AAF0D1"/>
            </a:solidFill>
            <a:ln>
              <a:noFill/>
            </a:ln>
          </p:spPr>
        </p:sp>
      </p:grpSp>
      <p:grpSp>
        <p:nvGrpSpPr>
          <p:cNvPr id="262" name="Google Shape;262;p25"/>
          <p:cNvGrpSpPr/>
          <p:nvPr/>
        </p:nvGrpSpPr>
        <p:grpSpPr>
          <a:xfrm>
            <a:off x="535540" y="1425995"/>
            <a:ext cx="3319714" cy="1047300"/>
            <a:chOff x="857520" y="1684225"/>
            <a:chExt cx="3319714" cy="1047300"/>
          </a:xfrm>
        </p:grpSpPr>
        <p:sp>
          <p:nvSpPr>
            <p:cNvPr id="263" name="Google Shape;263;p2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               	          SQLite</a:t>
              </a:r>
              <a:endParaRPr/>
            </a:p>
          </p:txBody>
        </p:sp>
        <p:cxnSp>
          <p:nvCxnSpPr>
            <p:cNvPr id="264" name="Google Shape;264;p25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5" name="Google Shape;265;p2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267" name="Google Shape;2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850" y="1073826"/>
            <a:ext cx="616324" cy="69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614" y="3416125"/>
            <a:ext cx="1142431" cy="6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787" y="2571752"/>
            <a:ext cx="394450" cy="72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7324" y="1961334"/>
            <a:ext cx="876774" cy="415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5"/>
          <p:cNvGrpSpPr/>
          <p:nvPr/>
        </p:nvGrpSpPr>
        <p:grpSpPr>
          <a:xfrm flipH="1">
            <a:off x="5332050" y="3293030"/>
            <a:ext cx="2941829" cy="1047300"/>
            <a:chOff x="857520" y="1684225"/>
            <a:chExt cx="2941829" cy="1047300"/>
          </a:xfrm>
        </p:grpSpPr>
        <p:sp>
          <p:nvSpPr>
            <p:cNvPr id="272" name="Google Shape;272;p2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MPAndroidChart Library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3" name="Google Shape;273;p25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4" name="Google Shape;274;p2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Implementation: Showcase (Main Menu Items)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769525" y="920625"/>
            <a:ext cx="11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Homescreen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6910500" y="920625"/>
            <a:ext cx="23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Configuration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25" y="1217775"/>
            <a:ext cx="1809700" cy="377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475" y="1217775"/>
            <a:ext cx="1809705" cy="382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9100" y="1265350"/>
            <a:ext cx="1764639" cy="372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/>
          <p:cNvSpPr txBox="1"/>
          <p:nvPr/>
        </p:nvSpPr>
        <p:spPr>
          <a:xfrm>
            <a:off x="3904975" y="963563"/>
            <a:ext cx="19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Instrument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mplementation: Showcase (Instrument Add &amp; Edit)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875" y="1118675"/>
            <a:ext cx="1809705" cy="382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405" y="1118675"/>
            <a:ext cx="1809705" cy="382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 txBox="1"/>
          <p:nvPr/>
        </p:nvSpPr>
        <p:spPr>
          <a:xfrm>
            <a:off x="1301925" y="810550"/>
            <a:ext cx="14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New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Instrument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4681450" y="850100"/>
            <a:ext cx="14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Instrument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edit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Implementation: Showcase (String Add &amp; Edit)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00" y="1170200"/>
            <a:ext cx="1809705" cy="382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655" y="1170200"/>
            <a:ext cx="1809705" cy="382090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2962450" y="1760300"/>
            <a:ext cx="14169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2169100" y="893025"/>
            <a:ext cx="15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new string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5933475" y="893025"/>
            <a:ext cx="11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Edit string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Implementation: Showcase (Analytics Overview)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005" y="1170200"/>
            <a:ext cx="1809705" cy="382090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9"/>
          <p:cNvSpPr txBox="1"/>
          <p:nvPr/>
        </p:nvSpPr>
        <p:spPr>
          <a:xfrm>
            <a:off x="2030850" y="850100"/>
            <a:ext cx="16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Analytics Screen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5748300" y="850100"/>
            <a:ext cx="14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Analytics Graph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225" y="1170200"/>
            <a:ext cx="1809700" cy="372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Implementation: Showcase (Graphs)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475" y="1170200"/>
            <a:ext cx="1809705" cy="382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9505" y="1170200"/>
            <a:ext cx="1809705" cy="382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097" y="1170200"/>
            <a:ext cx="1809705" cy="382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4689" y="1170200"/>
            <a:ext cx="1809705" cy="382090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0"/>
          <p:cNvSpPr txBox="1"/>
          <p:nvPr/>
        </p:nvSpPr>
        <p:spPr>
          <a:xfrm>
            <a:off x="697700" y="867275"/>
            <a:ext cx="19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Compare Menu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2629700" y="867275"/>
            <a:ext cx="15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Projection Graph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4808625" y="867275"/>
            <a:ext cx="19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Intonation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Graph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7305275" y="867275"/>
            <a:ext cx="19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Tone Graph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r>
              <a:rPr lang="en"/>
              <a:t>: Code </a:t>
            </a:r>
            <a:r>
              <a:rPr lang="en"/>
              <a:t>Snippets</a:t>
            </a:r>
            <a:r>
              <a:rPr lang="en"/>
              <a:t> </a:t>
            </a:r>
            <a:endParaRPr/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" y="1560925"/>
            <a:ext cx="4340482" cy="27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 txBox="1"/>
          <p:nvPr/>
        </p:nvSpPr>
        <p:spPr>
          <a:xfrm>
            <a:off x="225675" y="1228250"/>
            <a:ext cx="26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Spinner code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875" y="1560925"/>
            <a:ext cx="4340474" cy="27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/>
          <p:nvPr/>
        </p:nvSpPr>
        <p:spPr>
          <a:xfrm>
            <a:off x="4927225" y="1228238"/>
            <a:ext cx="32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Spinner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implementation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r>
              <a:rPr lang="en"/>
              <a:t> 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6315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String Tracker</a:t>
            </a:r>
            <a:r>
              <a:rPr lang="en"/>
              <a:t> -  a database app for Android that allows players of stringed instruments to track: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 set usage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Life expectancy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Optional user sentiments over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For any number of instruments and string sets.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650" y="1910513"/>
            <a:ext cx="23431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Implementation: Code Snippets</a:t>
            </a:r>
            <a:endParaRPr/>
          </a:p>
        </p:txBody>
      </p:sp>
      <p:pic>
        <p:nvPicPr>
          <p:cNvPr id="342" name="Google Shape;3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00" y="1928312"/>
            <a:ext cx="4322176" cy="26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536" y="1928300"/>
            <a:ext cx="4407390" cy="26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/>
        </p:nvSpPr>
        <p:spPr>
          <a:xfrm>
            <a:off x="470150" y="1560925"/>
            <a:ext cx="31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Graph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2"/>
          <p:cNvSpPr txBox="1"/>
          <p:nvPr/>
        </p:nvSpPr>
        <p:spPr>
          <a:xfrm>
            <a:off x="4870800" y="1607925"/>
            <a:ext cx="27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Graphing lines code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Implementation: Data Classes</a:t>
            </a:r>
            <a:endParaRPr/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400" y="1123200"/>
            <a:ext cx="4397203" cy="3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/>
        </p:nvSpPr>
        <p:spPr>
          <a:xfrm>
            <a:off x="150450" y="1532700"/>
            <a:ext cx="21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Instrument Database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Implementation: Data Classes </a:t>
            </a:r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700" y="1132575"/>
            <a:ext cx="5000595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4"/>
          <p:cNvSpPr txBox="1"/>
          <p:nvPr/>
        </p:nvSpPr>
        <p:spPr>
          <a:xfrm>
            <a:off x="244475" y="1927625"/>
            <a:ext cx="15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String Database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Implementation: Data Classes 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950" y="1017800"/>
            <a:ext cx="6354093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5"/>
          <p:cNvSpPr txBox="1"/>
          <p:nvPr/>
        </p:nvSpPr>
        <p:spPr>
          <a:xfrm>
            <a:off x="188050" y="1090750"/>
            <a:ext cx="150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Database Flowchart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r>
              <a:rPr lang="en"/>
              <a:t> and Challenges  </a:t>
            </a:r>
            <a:endParaRPr/>
          </a:p>
        </p:txBody>
      </p:sp>
      <p:sp>
        <p:nvSpPr>
          <p:cNvPr id="372" name="Google Shape;372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difficulties</a:t>
            </a:r>
            <a:r>
              <a:rPr lang="en"/>
              <a:t> we had: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Implementing</a:t>
            </a:r>
            <a:r>
              <a:rPr lang="en"/>
              <a:t> data classes and database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Getting spinners to work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Making </a:t>
            </a:r>
            <a:r>
              <a:rPr lang="en"/>
              <a:t>graphs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Application state data persistence and storage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78" name="Google Shape;378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</a:t>
            </a:r>
            <a:r>
              <a:rPr lang="en"/>
              <a:t>Questions</a:t>
            </a:r>
            <a:r>
              <a:rPr lang="en"/>
              <a:t> </a:t>
            </a:r>
            <a:endParaRPr/>
          </a:p>
        </p:txBody>
      </p:sp>
      <p:sp>
        <p:nvSpPr>
          <p:cNvPr id="384" name="Google Shape;384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 you guys have any questions? Please feel free to ask-- we’re happy to answer!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!!!!!!</a:t>
            </a:r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225" y="1017800"/>
            <a:ext cx="5728488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Roles </a:t>
            </a:r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1017892" y="3300638"/>
            <a:ext cx="5484912" cy="710102"/>
            <a:chOff x="1593000" y="2322568"/>
            <a:chExt cx="5957975" cy="643500"/>
          </a:xfrm>
        </p:grpSpPr>
        <p:sp>
          <p:nvSpPr>
            <p:cNvPr id="101" name="Google Shape;101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Amanuel  Zelealem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Database 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Back-end 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Front-end 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1017892" y="2578018"/>
            <a:ext cx="5484912" cy="710102"/>
            <a:chOff x="1593000" y="2322568"/>
            <a:chExt cx="5957975" cy="643500"/>
          </a:xfrm>
        </p:grpSpPr>
        <p:sp>
          <p:nvSpPr>
            <p:cNvPr id="109" name="Google Shape;109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Jenny Liu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UI design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Back-end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Front-end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" name="Google Shape;116;p15"/>
          <p:cNvGrpSpPr/>
          <p:nvPr/>
        </p:nvGrpSpPr>
        <p:grpSpPr>
          <a:xfrm>
            <a:off x="1017892" y="1855368"/>
            <a:ext cx="5484912" cy="710102"/>
            <a:chOff x="1593000" y="2322568"/>
            <a:chExt cx="5957975" cy="643500"/>
          </a:xfrm>
        </p:grpSpPr>
        <p:sp>
          <p:nvSpPr>
            <p:cNvPr id="117" name="Google Shape;117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William</a:t>
              </a: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Dobson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System design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Database  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Back-end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1017892" y="1132757"/>
            <a:ext cx="5484912" cy="710102"/>
            <a:chOff x="1593000" y="2322568"/>
            <a:chExt cx="5957975" cy="643500"/>
          </a:xfrm>
        </p:grpSpPr>
        <p:sp>
          <p:nvSpPr>
            <p:cNvPr id="125" name="Google Shape;125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Jairo Cruz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powerpoint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U</a:t>
              </a: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se-cases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Back-end 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Communication &amp; Planning/Scheduling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1058676" y="1120749"/>
            <a:ext cx="7026656" cy="1454550"/>
            <a:chOff x="1019575" y="1218250"/>
            <a:chExt cx="6208390" cy="1569601"/>
          </a:xfrm>
        </p:grpSpPr>
        <p:grpSp>
          <p:nvGrpSpPr>
            <p:cNvPr id="138" name="Google Shape;138;p16"/>
            <p:cNvGrpSpPr/>
            <p:nvPr/>
          </p:nvGrpSpPr>
          <p:grpSpPr>
            <a:xfrm>
              <a:off x="2961788" y="1218250"/>
              <a:ext cx="1944600" cy="1569600"/>
              <a:chOff x="3071457" y="2013875"/>
              <a:chExt cx="1944600" cy="1569600"/>
            </a:xfrm>
          </p:grpSpPr>
          <p:sp>
            <p:nvSpPr>
              <p:cNvPr id="139" name="Google Shape;139;p16"/>
              <p:cNvSpPr/>
              <p:nvPr/>
            </p:nvSpPr>
            <p:spPr>
              <a:xfrm flipH="1" rot="10800000">
                <a:off x="3071457" y="2013875"/>
                <a:ext cx="1944600" cy="1569600"/>
              </a:xfrm>
              <a:prstGeom prst="round2DiagRect">
                <a:avLst>
                  <a:gd fmla="val 0" name="adj1"/>
                  <a:gd fmla="val 17764" name="adj2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6"/>
              <p:cNvSpPr txBox="1"/>
              <p:nvPr/>
            </p:nvSpPr>
            <p:spPr>
              <a:xfrm>
                <a:off x="3316102" y="2256385"/>
                <a:ext cx="14517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Discord</a:t>
                </a:r>
                <a:endParaRPr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" name="Google Shape;141;p16"/>
              <p:cNvSpPr txBox="1"/>
              <p:nvPr/>
            </p:nvSpPr>
            <p:spPr>
              <a:xfrm>
                <a:off x="3316100" y="2716352"/>
                <a:ext cx="1451700" cy="51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We would have weekly meetings on D</a:t>
                </a: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iscord</a:t>
                </a: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using voice-chat, video-streaming, and image sharing.</a:t>
                </a:r>
                <a:endParaRPr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2" name="Google Shape;142;p16"/>
            <p:cNvGrpSpPr/>
            <p:nvPr/>
          </p:nvGrpSpPr>
          <p:grpSpPr>
            <a:xfrm>
              <a:off x="1019575" y="1218250"/>
              <a:ext cx="1944600" cy="1569600"/>
              <a:chOff x="1126863" y="2013875"/>
              <a:chExt cx="1944600" cy="1569600"/>
            </a:xfrm>
          </p:grpSpPr>
          <p:sp>
            <p:nvSpPr>
              <p:cNvPr id="143" name="Google Shape;143;p16"/>
              <p:cNvSpPr/>
              <p:nvPr/>
            </p:nvSpPr>
            <p:spPr>
              <a:xfrm>
                <a:off x="1126863" y="2013875"/>
                <a:ext cx="1944600" cy="1569600"/>
              </a:xfrm>
              <a:prstGeom prst="round2DiagRect">
                <a:avLst>
                  <a:gd fmla="val 0" name="adj1"/>
                  <a:gd fmla="val 17764" name="adj2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6"/>
              <p:cNvSpPr txBox="1"/>
              <p:nvPr/>
            </p:nvSpPr>
            <p:spPr>
              <a:xfrm>
                <a:off x="1351627" y="2256385"/>
                <a:ext cx="14517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Communication </a:t>
                </a:r>
                <a:endParaRPr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" name="Google Shape;145;p16"/>
              <p:cNvSpPr txBox="1"/>
              <p:nvPr/>
            </p:nvSpPr>
            <p:spPr>
              <a:xfrm>
                <a:off x="1351625" y="2716352"/>
                <a:ext cx="1451700" cy="51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Discord and Teams were our primary methods of communication.</a:t>
                </a:r>
                <a:endParaRPr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6" name="Google Shape;146;p16"/>
            <p:cNvGrpSpPr/>
            <p:nvPr/>
          </p:nvGrpSpPr>
          <p:grpSpPr>
            <a:xfrm>
              <a:off x="4906391" y="1218251"/>
              <a:ext cx="2321574" cy="1569600"/>
              <a:chOff x="5019351" y="2013876"/>
              <a:chExt cx="2997900" cy="1569600"/>
            </a:xfrm>
          </p:grpSpPr>
          <p:sp>
            <p:nvSpPr>
              <p:cNvPr id="147" name="Google Shape;147;p16"/>
              <p:cNvSpPr/>
              <p:nvPr/>
            </p:nvSpPr>
            <p:spPr>
              <a:xfrm>
                <a:off x="5019351" y="2013876"/>
                <a:ext cx="2997900" cy="1569600"/>
              </a:xfrm>
              <a:prstGeom prst="round2DiagRect">
                <a:avLst>
                  <a:gd fmla="val 0" name="adj1"/>
                  <a:gd fmla="val 17764" name="adj2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6"/>
              <p:cNvSpPr txBox="1"/>
              <p:nvPr/>
            </p:nvSpPr>
            <p:spPr>
              <a:xfrm>
                <a:off x="5360226" y="2256387"/>
                <a:ext cx="24171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Teams</a:t>
                </a:r>
                <a:endParaRPr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9" name="Google Shape;149;p16"/>
              <p:cNvSpPr txBox="1"/>
              <p:nvPr/>
            </p:nvSpPr>
            <p:spPr>
              <a:xfrm>
                <a:off x="5360225" y="2716353"/>
                <a:ext cx="2417100" cy="51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We would video </a:t>
                </a: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call</a:t>
                </a: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each other and </a:t>
                </a: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collaborate.</a:t>
                </a:r>
                <a:endParaRPr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50" name="Google Shape;15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6055" y="2291251"/>
              <a:ext cx="355308" cy="3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6"/>
            <p:cNvPicPr preferRelativeResize="0"/>
            <p:nvPr/>
          </p:nvPicPr>
          <p:blipFill rotWithShape="1">
            <a:blip r:embed="rId4">
              <a:alphaModFix/>
            </a:blip>
            <a:srcRect b="-13765" l="-13765" r="0" t="0"/>
            <a:stretch/>
          </p:blipFill>
          <p:spPr>
            <a:xfrm>
              <a:off x="6645075" y="2206650"/>
              <a:ext cx="526750" cy="527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16"/>
          <p:cNvSpPr/>
          <p:nvPr/>
        </p:nvSpPr>
        <p:spPr>
          <a:xfrm>
            <a:off x="3148850" y="1848975"/>
            <a:ext cx="235200" cy="2688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5367625" y="1848975"/>
            <a:ext cx="235200" cy="268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16"/>
          <p:cNvGrpSpPr/>
          <p:nvPr/>
        </p:nvGrpSpPr>
        <p:grpSpPr>
          <a:xfrm>
            <a:off x="1030924" y="2678250"/>
            <a:ext cx="7082141" cy="2129333"/>
            <a:chOff x="145671" y="1972302"/>
            <a:chExt cx="7223726" cy="2443016"/>
          </a:xfrm>
        </p:grpSpPr>
        <p:grpSp>
          <p:nvGrpSpPr>
            <p:cNvPr id="155" name="Google Shape;155;p16"/>
            <p:cNvGrpSpPr/>
            <p:nvPr/>
          </p:nvGrpSpPr>
          <p:grpSpPr>
            <a:xfrm>
              <a:off x="145671" y="1972445"/>
              <a:ext cx="2053879" cy="2442871"/>
              <a:chOff x="-3" y="1189975"/>
              <a:chExt cx="2541300" cy="3482850"/>
            </a:xfrm>
          </p:grpSpPr>
          <p:sp>
            <p:nvSpPr>
              <p:cNvPr id="156" name="Google Shape;156;p16"/>
              <p:cNvSpPr/>
              <p:nvPr/>
            </p:nvSpPr>
            <p:spPr>
              <a:xfrm>
                <a:off x="-3" y="1189975"/>
                <a:ext cx="2541300" cy="669000"/>
              </a:xfrm>
              <a:prstGeom prst="homePlate">
                <a:avLst>
                  <a:gd fmla="val 50000" name="adj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Planning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7" name="Google Shape;157;p16"/>
              <p:cNvSpPr txBox="1"/>
              <p:nvPr/>
            </p:nvSpPr>
            <p:spPr>
              <a:xfrm>
                <a:off x="410850" y="20571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We would meet 1-3 times per week to touch base with each other and share information.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58" name="Google Shape;158;p16"/>
            <p:cNvGrpSpPr/>
            <p:nvPr/>
          </p:nvGrpSpPr>
          <p:grpSpPr>
            <a:xfrm>
              <a:off x="3645158" y="1972305"/>
              <a:ext cx="2053879" cy="2443011"/>
              <a:chOff x="4329974" y="1189775"/>
              <a:chExt cx="2541300" cy="3483050"/>
            </a:xfrm>
          </p:grpSpPr>
          <p:sp>
            <p:nvSpPr>
              <p:cNvPr id="159" name="Google Shape;159;p16"/>
              <p:cNvSpPr/>
              <p:nvPr/>
            </p:nvSpPr>
            <p:spPr>
              <a:xfrm>
                <a:off x="4329974" y="1189775"/>
                <a:ext cx="2541300" cy="669000"/>
              </a:xfrm>
              <a:prstGeom prst="chevron">
                <a:avLst>
                  <a:gd fmla="val 50000" name="adj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Scheduling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0" name="Google Shape;160;p16"/>
              <p:cNvSpPr txBox="1"/>
              <p:nvPr/>
            </p:nvSpPr>
            <p:spPr>
              <a:xfrm>
                <a:off x="4613553" y="20571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We used a shared Google Drive to hold notes, task lists, and designs.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1" name="Google Shape;161;p16"/>
            <p:cNvSpPr/>
            <p:nvPr/>
          </p:nvSpPr>
          <p:spPr>
            <a:xfrm>
              <a:off x="5315518" y="1972305"/>
              <a:ext cx="2053879" cy="469237"/>
            </a:xfrm>
            <a:prstGeom prst="chevron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2" name="Google Shape;162;p16"/>
            <p:cNvGrpSpPr/>
            <p:nvPr/>
          </p:nvGrpSpPr>
          <p:grpSpPr>
            <a:xfrm>
              <a:off x="1974976" y="1972302"/>
              <a:ext cx="1899432" cy="2443016"/>
              <a:chOff x="2263429" y="1189770"/>
              <a:chExt cx="2350200" cy="3483057"/>
            </a:xfrm>
          </p:grpSpPr>
          <p:sp>
            <p:nvSpPr>
              <p:cNvPr id="163" name="Google Shape;163;p16"/>
              <p:cNvSpPr/>
              <p:nvPr/>
            </p:nvSpPr>
            <p:spPr>
              <a:xfrm>
                <a:off x="2263429" y="1189770"/>
                <a:ext cx="2350200" cy="669000"/>
              </a:xfrm>
              <a:prstGeom prst="chevron">
                <a:avLst>
                  <a:gd fmla="val 50000" name="adj"/>
                </a:avLst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and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4" name="Google Shape;164;p16"/>
              <p:cNvSpPr txBox="1"/>
              <p:nvPr/>
            </p:nvSpPr>
            <p:spPr>
              <a:xfrm>
                <a:off x="2512212" y="2057127"/>
                <a:ext cx="19569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We had a chat divided into sections to keep our live 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communications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 sorted.</a:t>
                </a:r>
                <a:endParaRPr/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65" name="Google Shape;165;p16"/>
          <p:cNvSpPr txBox="1"/>
          <p:nvPr/>
        </p:nvSpPr>
        <p:spPr>
          <a:xfrm>
            <a:off x="7105050" y="3387850"/>
            <a:ext cx="50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7016800" y="3793650"/>
            <a:ext cx="5081700" cy="59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63951" y="3246200"/>
            <a:ext cx="16695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assigned tasks and set deadlines.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Planning: UI Design </a:t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152" y="0"/>
            <a:ext cx="4309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/>
          <p:nvPr>
            <p:ph idx="1" type="subTitle"/>
          </p:nvPr>
        </p:nvSpPr>
        <p:spPr>
          <a:xfrm>
            <a:off x="380175" y="7815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While app planning we came up with a UI design to help guide us when developing the UI for the app.</a:t>
            </a:r>
            <a:endParaRPr sz="1800"/>
          </a:p>
        </p:txBody>
      </p:sp>
      <p:sp>
        <p:nvSpPr>
          <p:cNvPr id="175" name="Google Shape;175;p17"/>
          <p:cNvSpPr txBox="1"/>
          <p:nvPr>
            <p:ph idx="1" type="subTitle"/>
          </p:nvPr>
        </p:nvSpPr>
        <p:spPr>
          <a:xfrm>
            <a:off x="380175" y="28861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Home Activity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Planning: UI Design </a:t>
            </a:r>
            <a:endParaRPr/>
          </a:p>
        </p:txBody>
      </p:sp>
      <p:sp>
        <p:nvSpPr>
          <p:cNvPr id="181" name="Google Shape;181;p18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Configuration Activity</a:t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425" y="0"/>
            <a:ext cx="36611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Planning: UI Design </a:t>
            </a:r>
            <a:endParaRPr/>
          </a:p>
        </p:txBody>
      </p:sp>
      <p:sp>
        <p:nvSpPr>
          <p:cNvPr id="188" name="Google Shape;188;p1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Activity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550" y="0"/>
            <a:ext cx="44094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265500" y="1067525"/>
            <a:ext cx="3292800" cy="16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Planning: UI Design </a:t>
            </a:r>
            <a:endParaRPr/>
          </a:p>
        </p:txBody>
      </p:sp>
      <p:sp>
        <p:nvSpPr>
          <p:cNvPr id="195" name="Google Shape;195;p20"/>
          <p:cNvSpPr txBox="1"/>
          <p:nvPr>
            <p:ph idx="1" type="subTitle"/>
          </p:nvPr>
        </p:nvSpPr>
        <p:spPr>
          <a:xfrm>
            <a:off x="-110700" y="275135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Comparison Activity</a:t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125" y="0"/>
            <a:ext cx="54138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311700" y="410000"/>
            <a:ext cx="2439000" cy="1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Planning: Flowchart</a:t>
            </a:r>
            <a:endParaRPr/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775" y="70800"/>
            <a:ext cx="6189102" cy="50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